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4630400" cy="8229600"/>
  <p:notesSz cx="8229600" cy="14630400"/>
  <p:embeddedFontLst>
    <p:embeddedFont>
      <p:font typeface="Syne Extra Bold" panose="020B0604020202020204" charset="0"/>
      <p:regular r:id="rId10"/>
    </p:embeddedFont>
    <p:embeddedFont>
      <p:font typeface="Syne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10"/>
  </p:normalViewPr>
  <p:slideViewPr>
    <p:cSldViewPr snapToGrid="0" snapToObjects="1">
      <p:cViewPr>
        <p:scale>
          <a:sx n="100" d="100"/>
          <a:sy n="10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4743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APPLE CATCHERS: A C++ Game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Welcome to "APPLE CATCHERS," a fun and engaging arcade game developed in C++ using the Raylib library.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86527" y="6907530"/>
            <a:ext cx="5618559" cy="702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55598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9254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Project Introduction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54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45329" y="3390424"/>
            <a:ext cx="1800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0541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1. Simple Gameplay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150162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Catch apples falling from a wide tree using a horizontally moving bucket.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054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56401" y="3390424"/>
            <a:ext cx="34123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0541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2. Score System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0162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Catch apples to increase score, miss apples to decrease score.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208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55794" y="5805845"/>
            <a:ext cx="3589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720834"/>
            <a:ext cx="38003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3. C++ and Raylib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21125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Demonstrates core game development concepts using C++ and the Raylib library.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3991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Game Mechanics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997637"/>
            <a:ext cx="30480" cy="3991928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492698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32527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30340" y="3337798"/>
            <a:ext cx="1800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224451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Player controls bucket using arrow keys or mouse to move left and right.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845022" y="489894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</p:sp>
      <p:sp>
        <p:nvSpPr>
          <p:cNvPr id="10" name="Shape 7"/>
          <p:cNvSpPr/>
          <p:nvPr/>
        </p:nvSpPr>
        <p:spPr>
          <a:xfrm>
            <a:off x="6365200" y="465903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49735" y="4744045"/>
            <a:ext cx="34123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867888" y="4630698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Apples fall from the tree at random positions and speeds, with increasing difficulty over time.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845022" y="630519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6D9121"/>
          </a:solidFill>
          <a:ln/>
        </p:spPr>
      </p:sp>
      <p:sp>
        <p:nvSpPr>
          <p:cNvPr id="14" name="Shape 11"/>
          <p:cNvSpPr/>
          <p:nvPr/>
        </p:nvSpPr>
        <p:spPr>
          <a:xfrm>
            <a:off x="6365200" y="60652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440805" y="6150293"/>
            <a:ext cx="3589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7867888" y="6036945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Successful catches increase score, while misses decrease score, challenging the player to stay focused.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599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Technological Stack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13710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48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C++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3856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primary programming language for game logic and functionality.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13710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48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Raylib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3856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powerful and cross-platform library for graphics, input, and game development.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522952"/>
            <a:ext cx="45702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Visual Studio (or IDE)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013371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 robust development environment for coding and debugging C++ projects.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1961" y="531495"/>
            <a:ext cx="7792879" cy="1206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Future Enhancements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1961" y="2027277"/>
            <a:ext cx="482441" cy="48244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61961" y="2702719"/>
            <a:ext cx="24126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Power-ups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161961" y="3119914"/>
            <a:ext cx="7792879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Add </a:t>
            </a:r>
            <a:r>
              <a:rPr lang="en-US" sz="1500" dirty="0" smtClean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items like </a:t>
            </a: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magnet to attract apples or extra lives to increase player resilience.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1961" y="4007644"/>
            <a:ext cx="482441" cy="48244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61961" y="4683085"/>
            <a:ext cx="2729508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Leaderboards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161961" y="5100280"/>
            <a:ext cx="7792879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Implement a leaderboard to display player rankings and foster competitive spirit.</a:t>
            </a:r>
            <a:endParaRPr lang="en-US" sz="1500" dirty="0"/>
          </a:p>
        </p:txBody>
      </p:sp>
      <p:sp>
        <p:nvSpPr>
          <p:cNvPr id="12" name="Text 6"/>
          <p:cNvSpPr/>
          <p:nvPr/>
        </p:nvSpPr>
        <p:spPr>
          <a:xfrm>
            <a:off x="6161961" y="6986517"/>
            <a:ext cx="7792879" cy="617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Thank you for your time. We are excited about the potential of "APPLE CATCHERS" and look forward to developing it further. We believe this project will be a valuable educational tool and a fun game for everyone.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266</Words>
  <Application>Microsoft Office PowerPoint</Application>
  <PresentationFormat>Custom</PresentationFormat>
  <Paragraphs>40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Syne Extra Bold</vt:lpstr>
      <vt:lpstr>Syne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Meer Sajad</cp:lastModifiedBy>
  <cp:revision>3</cp:revision>
  <dcterms:created xsi:type="dcterms:W3CDTF">2024-12-05T08:54:13Z</dcterms:created>
  <dcterms:modified xsi:type="dcterms:W3CDTF">2024-12-06T04:23:09Z</dcterms:modified>
</cp:coreProperties>
</file>